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436207-838F-AE23-2CC8-5EAE5BD2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35FDC65-F572-6235-463C-E9BD4888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3B6B-221F-453D-B4CC-68B1C8C5B1E3}" type="datetimeFigureOut">
              <a:rPr lang="da-DK" smtClean="0"/>
              <a:t>05-09-2025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0012955-D25E-7045-41C8-FBE766AB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E0B3D36-1EFB-7329-6DFB-293377CB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C39DE-08F9-44CF-8474-9B1BF7F65A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806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819670F-0755-1BB3-9CAF-5A4A5EBEC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172C567-9195-E167-8E4C-92BF76B12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3010BA7-5DBE-37E3-8A0B-F5CA2D778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D3B6B-221F-453D-B4CC-68B1C8C5B1E3}" type="datetimeFigureOut">
              <a:rPr lang="da-DK" smtClean="0"/>
              <a:t>05-09-2025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7AB1B6D-DA1C-CAF6-7F55-4B07377DD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FA6712-44D2-FEF0-C784-82C35D91A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C39DE-08F9-44CF-8474-9B1BF7F65A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2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5538CC6-1016-350B-810E-C1870198A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E1C94CB-0FCF-3EB6-BF18-5F1C1A29E3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91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7B88B81-9397-0863-1C72-7E980AD00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/>
            </a:br>
            <a:r>
              <a:rPr lang="da-DK"/>
              <a:t>ejerpolitik</a:t>
            </a:r>
            <a:br>
              <a:rPr lang="da-DK"/>
            </a:b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06E5FEF-93AA-7530-D37E-566F9476EB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3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E75A6DA-F4BD-3CF3-2E02-54D4F157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32347E7-C252-474E-5556-BA64C8EC33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6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401A010-B91B-8C82-5744-B78A5513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922E129-C615-1F7A-0F9B-08F6DC2E7C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2112032-145F-403D-A192-7B5BE44B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tx2"/>
                </a:solidFill>
              </a:rPr>
              <a:t>Vores grundfortælling</a:t>
            </a:r>
            <a:endParaRPr lang="da-DK" dirty="0">
              <a:solidFill>
                <a:schemeClr val="tx2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C970198-7F4C-B7C0-A45D-2C3DF6AE50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83F8A4B-15F3-B3B9-C264-66758C93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A6E0C2A-6044-751D-886F-2802165FF0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0AFB674-5674-7BB7-C1A5-5B253F2B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b="1">
                <a:solidFill>
                  <a:schemeClr val="accent2">
                    <a:lumMod val="75000"/>
                  </a:schemeClr>
                </a:solidFill>
              </a:rPr>
              <a:t>Vi vil følge tidens strømninger…</a:t>
            </a:r>
            <a:br>
              <a:rPr lang="da-DK" sz="2800" b="1">
                <a:solidFill>
                  <a:schemeClr val="accent2">
                    <a:lumMod val="75000"/>
                  </a:schemeClr>
                </a:solidFill>
              </a:rPr>
            </a:br>
            <a:br>
              <a:rPr lang="da-DK" sz="2000" b="0"/>
            </a:br>
            <a:endParaRPr lang="da-DK" sz="2000" b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15CEE7B-9E8E-4A3A-6BDD-AFE4624121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0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BB1A2C1-433F-1D8F-413C-74345B75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tx2"/>
                </a:solidFill>
              </a:rPr>
              <a:t>SIKKER OG EFFEKTIV DRIFT</a:t>
            </a:r>
            <a:br>
              <a:rPr lang="da-DK">
                <a:solidFill>
                  <a:schemeClr val="tx2"/>
                </a:solidFill>
              </a:rPr>
            </a:br>
            <a:endParaRPr lang="da-DK" dirty="0">
              <a:solidFill>
                <a:schemeClr val="tx2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8A7507C-7764-78D5-12F5-D15B1CCD3D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7C1F85A-638E-54BE-F3CC-47FB0BF9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Økonomiske nøgletal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8E3A7CF-CF41-7A0D-3C58-57925B74FB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98C15CF-3626-DDF2-208A-645317B6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investeringsniveau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493DA6E-84CA-5A13-2AA3-5E1F7BAA4E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5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58D51D8-D936-93AD-81D0-70DFEAD4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Resultat efter ”Hvile i sig selv”-princippet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801C506-D5D0-340C-1F7A-C29F705256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8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3B8843D-000E-DB39-4ACB-C557DA37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Program	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66AF5BD-CB65-9DF2-5E88-1E71F5EBD7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50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5C0580D-CFCF-C097-76EC-6B2473633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tx2"/>
                </a:solidFill>
              </a:rPr>
              <a:t>Økonomisk regulering</a:t>
            </a:r>
            <a:br>
              <a:rPr lang="da-DK">
                <a:solidFill>
                  <a:schemeClr val="tx2"/>
                </a:solidFill>
              </a:rPr>
            </a:br>
            <a:r>
              <a:rPr lang="en-US" sz="1600" b="0">
                <a:latin typeface="Calibri" panose="020F0502020204030204" pitchFamily="34" charset="0"/>
                <a:cs typeface="Calibri" panose="020F0502020204030204" pitchFamily="34" charset="0"/>
              </a:rPr>
              <a:t>OMKOSTNINGER OG DEN ØKONOMISKE RAMME, Spildevand</a:t>
            </a:r>
            <a:endParaRPr lang="da-DK" dirty="0">
              <a:solidFill>
                <a:schemeClr val="tx2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942ABB9-DA8F-2067-0B83-39632ECF6C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55F9A0F-C0F9-6628-F2BC-576F5519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tx2"/>
                </a:solidFill>
              </a:rPr>
              <a:t>VORES BYGNING OG HOVEDKVARTER</a:t>
            </a:r>
            <a:endParaRPr lang="da-DK" dirty="0">
              <a:solidFill>
                <a:schemeClr val="tx2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2B61A15-6739-148A-7A93-05784C0E05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153390F-BC48-F116-EFAC-7E0B6B3BF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tx2"/>
                </a:solidFill>
              </a:rPr>
              <a:t>VIDENS- OG FORMIDLINGSCENTER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5662FB3-11C6-5401-8135-C99BBBCFFF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3BF6B8A-317A-57F7-FFE0-DA876701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10666" b="1">
                <a:solidFill>
                  <a:schemeClr val="bg1"/>
                </a:solidFill>
              </a:rPr>
              <a:t>SPILDEVAND</a:t>
            </a:r>
            <a:endParaRPr lang="da-DK" sz="10666" b="1" dirty="0">
              <a:solidFill>
                <a:schemeClr val="bg1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85C3BDA-ED8F-E2E3-E7CD-050643558A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5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7FAADDF-F387-846C-E23E-97C7A599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accent1"/>
                </a:solidFill>
              </a:rPr>
              <a:t>Skanderborg spildevand</a:t>
            </a:r>
            <a:br>
              <a:rPr lang="da-DK">
                <a:solidFill>
                  <a:schemeClr val="accent1"/>
                </a:solidFill>
              </a:rPr>
            </a:br>
            <a:r>
              <a:rPr lang="da-DK" sz="2000" b="0">
                <a:solidFill>
                  <a:schemeClr val="accent1"/>
                </a:solidFill>
              </a:rPr>
              <a:t>2024</a:t>
            </a:r>
            <a:endParaRPr lang="da-DK" sz="2000" b="0" dirty="0">
              <a:solidFill>
                <a:schemeClr val="accent1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85D18AB-8D84-A922-2749-A2E2ED8BFC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5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0E3B1F0-2181-30C5-AB1A-7E4B003E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Skanderborg spildevand</a:t>
            </a:r>
            <a:br>
              <a:rPr lang="da-DK"/>
            </a:br>
            <a:r>
              <a:rPr lang="da-DK" sz="2000" b="0"/>
              <a:t>struktur 2025</a:t>
            </a:r>
            <a:endParaRPr lang="da-DK" sz="2000" b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B2FA9B7-F871-E14D-141F-548ED9162E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630C860-86D8-1C26-9ECC-31C9C4095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Skanderborg spildevand</a:t>
            </a:r>
            <a:br>
              <a:rPr lang="da-DK"/>
            </a:br>
            <a:r>
              <a:rPr lang="da-DK" sz="2400" b="0"/>
              <a:t>strukturplan</a:t>
            </a:r>
            <a:endParaRPr lang="da-DK" sz="2400" b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4D44533-D7D7-E05C-E308-FD989D043F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3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06E295B-D0B4-73DD-BCDD-624315EF3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Skanderborg spildevand</a:t>
            </a:r>
            <a:br>
              <a:rPr lang="da-DK"/>
            </a:br>
            <a:r>
              <a:rPr lang="da-DK" sz="2000" b="0" cap="all">
                <a:solidFill>
                  <a:schemeClr val="accent1"/>
                </a:solidFill>
              </a:rPr>
              <a:t>Særlige udfordringer:</a:t>
            </a:r>
            <a:endParaRPr lang="da-DK" sz="200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642290F-00E0-AF7F-0E8C-1CC0ED76FE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0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DB54BFD-194E-8786-3EE7-97B629F1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Skanderborg spildevand</a:t>
            </a:r>
            <a:br>
              <a:rPr lang="da-DK"/>
            </a:br>
            <a:r>
              <a:rPr lang="da-DK" sz="2000" b="0" cap="all">
                <a:solidFill>
                  <a:schemeClr val="accent1"/>
                </a:solidFill>
              </a:rPr>
              <a:t>stort investeringsbehov</a:t>
            </a:r>
            <a:endParaRPr lang="da-DK" sz="200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4EB15CF-32BD-F786-9530-ED48AF9A92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1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3DB9938-770B-E599-98BB-9CD044DF8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Skanderborg spildevand</a:t>
            </a:r>
            <a:br>
              <a:rPr lang="da-DK"/>
            </a:br>
            <a:r>
              <a:rPr lang="da-DK" sz="2400" b="0"/>
              <a:t>robust og udviklende</a:t>
            </a:r>
            <a:endParaRPr lang="da-DK" sz="2400" b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CB0761B-F50A-D02D-B0A5-82EAD069B0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93C18F8-20C0-73F5-0C43-D92993F1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BCB21EE-655A-0EA2-F5BC-A237EC13BE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37E84A2-8454-27CA-C256-75A5D0C6A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35FF9FD-B2FA-A3D5-6A7B-69E62B6AB2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F7DDA13-6E15-3BD3-597C-CB3DF9FE3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bg2">
                    <a:lumMod val="50000"/>
                  </a:schemeClr>
                </a:solidFill>
              </a:rPr>
              <a:t>Skanderborg vand</a:t>
            </a:r>
            <a:br>
              <a:rPr lang="da-DK">
                <a:solidFill>
                  <a:schemeClr val="bg2">
                    <a:lumMod val="50000"/>
                  </a:schemeClr>
                </a:solidFill>
              </a:rPr>
            </a:br>
            <a:r>
              <a:rPr lang="da-DK" sz="2000" b="0">
                <a:solidFill>
                  <a:schemeClr val="bg2">
                    <a:lumMod val="50000"/>
                  </a:schemeClr>
                </a:solidFill>
              </a:rPr>
              <a:t>2024</a:t>
            </a:r>
            <a:endParaRPr lang="da-DK" sz="20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847E299-4F3B-3AF1-25A0-177E181185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FD66C35-35E4-1609-6243-032FC70C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bg2">
                    <a:lumMod val="50000"/>
                  </a:schemeClr>
                </a:solidFill>
              </a:rPr>
              <a:t>Skanderborg vand</a:t>
            </a:r>
            <a:br>
              <a:rPr lang="da-DK">
                <a:solidFill>
                  <a:schemeClr val="bg2">
                    <a:lumMod val="50000"/>
                  </a:schemeClr>
                </a:solidFill>
              </a:rPr>
            </a:br>
            <a:r>
              <a:rPr lang="da-DK" sz="2000" b="0">
                <a:solidFill>
                  <a:schemeClr val="bg2">
                    <a:lumMod val="50000"/>
                  </a:schemeClr>
                </a:solidFill>
              </a:rPr>
              <a:t>struktur 2025</a:t>
            </a:r>
            <a:endParaRPr lang="da-DK" sz="20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BD854AE-DB76-6761-C703-293FDD827B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1398E92-6903-5D7B-B86A-4F884ED62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bg2">
                    <a:lumMod val="50000"/>
                  </a:schemeClr>
                </a:solidFill>
              </a:rPr>
              <a:t>Skanderborg vand</a:t>
            </a:r>
            <a:br>
              <a:rPr lang="da-DK">
                <a:solidFill>
                  <a:schemeClr val="bg2">
                    <a:lumMod val="50000"/>
                  </a:schemeClr>
                </a:solidFill>
              </a:rPr>
            </a:br>
            <a:r>
              <a:rPr lang="da-DK" sz="2000" b="0">
                <a:solidFill>
                  <a:schemeClr val="bg2">
                    <a:lumMod val="50000"/>
                  </a:schemeClr>
                </a:solidFill>
              </a:rPr>
              <a:t>Strukturplan</a:t>
            </a:r>
            <a:endParaRPr lang="da-DK" sz="20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29877C2-C5CC-E6A1-F3BC-F193D4414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6E494B3-C3FC-2218-E932-9312D8F0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bg2">
                    <a:lumMod val="50000"/>
                  </a:schemeClr>
                </a:solidFill>
              </a:rPr>
              <a:t>Skanderborg vand</a:t>
            </a:r>
            <a:br>
              <a:rPr lang="da-DK">
                <a:solidFill>
                  <a:schemeClr val="bg2">
                    <a:lumMod val="50000"/>
                  </a:schemeClr>
                </a:solidFill>
              </a:rPr>
            </a:br>
            <a:r>
              <a:rPr lang="da-DK" sz="2000" b="0">
                <a:solidFill>
                  <a:schemeClr val="bg2">
                    <a:lumMod val="50000"/>
                  </a:schemeClr>
                </a:solidFill>
              </a:rPr>
              <a:t>nyt vandværk</a:t>
            </a:r>
            <a:endParaRPr lang="da-DK" sz="20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4F45092-8DBA-23CE-E8A9-851A9CBB43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025AFBE-7415-E3AD-8432-817EC571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5F7C1D-6B87-1D3E-FC54-DDEBB12E6A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6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0BF8647-685E-69B9-3B45-86DE65D75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FA13D16-AB0E-6186-CF77-257C15E389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6AA1F86-DC84-73A0-0E96-FADFCA80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bg2">
                    <a:lumMod val="50000"/>
                  </a:schemeClr>
                </a:solidFill>
              </a:rPr>
              <a:t>Skanderborg vand</a:t>
            </a:r>
            <a:br>
              <a:rPr lang="da-DK">
                <a:solidFill>
                  <a:schemeClr val="bg2">
                    <a:lumMod val="50000"/>
                  </a:schemeClr>
                </a:solidFill>
              </a:rPr>
            </a:br>
            <a:r>
              <a:rPr lang="da-DK" sz="2000" b="0">
                <a:solidFill>
                  <a:schemeClr val="bg2">
                    <a:lumMod val="50000"/>
                  </a:schemeClr>
                </a:solidFill>
              </a:rPr>
              <a:t>udfordringer og fremtid</a:t>
            </a:r>
            <a:endParaRPr lang="da-DK" sz="20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F4F542D-1D67-AC1A-4489-54E831FBBC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F4CAD64-883C-F720-429A-37B5C634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bg2">
                    <a:lumMod val="50000"/>
                  </a:schemeClr>
                </a:solidFill>
              </a:rPr>
              <a:t>vandsamarbejdet</a:t>
            </a:r>
            <a:endParaRPr lang="da-DK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3D4F2C6-4FE7-EE13-38AE-ACD1F767F5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2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A070D1D-CFF0-6E2F-1ECD-851CFE50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bg2">
                    <a:lumMod val="50000"/>
                  </a:schemeClr>
                </a:solidFill>
              </a:rPr>
              <a:t>Skanderborg vand</a:t>
            </a:r>
            <a:br>
              <a:rPr lang="da-DK">
                <a:solidFill>
                  <a:schemeClr val="bg2">
                    <a:lumMod val="50000"/>
                  </a:schemeClr>
                </a:solidFill>
              </a:rPr>
            </a:br>
            <a:r>
              <a:rPr lang="da-DK" sz="2400" b="0">
                <a:solidFill>
                  <a:schemeClr val="bg2">
                    <a:lumMod val="50000"/>
                  </a:schemeClr>
                </a:solidFill>
              </a:rPr>
              <a:t>robust og udviklende</a:t>
            </a:r>
            <a:endParaRPr lang="da-DK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690E950-CE92-4F8E-CE62-DE953D8AA4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1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F9C7899-5764-2AD1-CE3F-996AEA5A0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tx2"/>
                </a:solidFill>
              </a:rPr>
              <a:t>Nøgletal 2024</a:t>
            </a:r>
            <a:endParaRPr lang="da-DK" dirty="0">
              <a:solidFill>
                <a:schemeClr val="tx2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89C7538-3B7D-D25F-1D5B-AC3DF1BF7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3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13E0EDF-E0CD-462A-0AA2-E6CF2FC2F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6F98A62-ADB8-CEC4-5F03-6095EE9308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D0BB569-E345-EE47-68DC-73E3D48B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accent2"/>
                </a:solidFill>
              </a:rPr>
              <a:t>Håndtering af regnvand</a:t>
            </a:r>
            <a:br>
              <a:rPr lang="da-DK">
                <a:solidFill>
                  <a:schemeClr val="accent2"/>
                </a:solidFill>
              </a:rPr>
            </a:br>
            <a:r>
              <a:rPr lang="da-DK" sz="1600" b="0" cap="all">
                <a:solidFill>
                  <a:schemeClr val="accent2"/>
                </a:solidFill>
              </a:rPr>
              <a:t>EKSEMPLER på klimatilpasning</a:t>
            </a:r>
            <a:r>
              <a:rPr lang="da-DK" sz="1600" b="0">
                <a:solidFill>
                  <a:schemeClr val="accent2"/>
                </a:solidFill>
              </a:rPr>
              <a:t>:</a:t>
            </a:r>
            <a:endParaRPr lang="da-DK" sz="160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CCCA793-0A9D-AB0D-257D-09B0C2FF17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01CBBC7-D70D-2FE5-EB00-99B4DF2C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accent2"/>
                </a:solidFill>
              </a:rPr>
              <a:t>Håndtering af regnvand</a:t>
            </a:r>
            <a:br>
              <a:rPr lang="da-DK">
                <a:solidFill>
                  <a:schemeClr val="accent2"/>
                </a:solidFill>
              </a:rPr>
            </a:br>
            <a:r>
              <a:rPr lang="da-DK" sz="1600" b="0"/>
              <a:t>Klimatilpasningsprojekt i Ry</a:t>
            </a:r>
            <a:endParaRPr lang="da-DK" dirty="0">
              <a:solidFill>
                <a:schemeClr val="accent2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1A0E47C-E470-F621-20D3-01751808A0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6C10F30-AEBB-7F08-B407-BDA4A790C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Nuværende forbrugerrepræsentant fortæller om sine erfaringer i bestyrelsen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50143C3-302F-0168-4502-20938083E5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64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A9C9401-AC63-1FB6-0012-2C0B41FB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E9601DC-0837-A95C-3E25-8F649D9BEF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7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3CEFF7A-A6BA-DDAE-762C-148C0D58E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DFCC9E1-EFE8-4237-73FF-1364DDF2C3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28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DA01349-AE7D-A181-B48A-63BCBB1A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28C64EA-CAB9-BA99-6C32-68B6428092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26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1F3711B-0934-07B0-2F43-5775292A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B669205-4027-70F3-97D4-8DD0FFFEC1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82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9F37512-89D7-0FDE-5038-BE19BE0E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TAG HÅND OM DIT VAND – BLIV KANDIDAT 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6270103-0121-9CBB-A0C1-A310C4E6AE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83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B8E1951-A797-2E94-7C9F-8B15E47F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Kandidat – sådan stiller du op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AB228EF-250A-8C2C-E6A5-2BD5ABC417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57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EBAF5C8-FE63-419C-EE0F-7D855D9D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tx2"/>
                </a:solidFill>
              </a:rPr>
              <a:t>forudsætning</a:t>
            </a:r>
            <a:endParaRPr lang="da-DK" dirty="0">
              <a:solidFill>
                <a:schemeClr val="tx2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ACE35EB-3239-5951-3064-DFF43732F7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5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2DFED50-9E0D-350D-297B-61D03D7BE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VALGT AF FORBRUGERNE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7628433-07DF-C4F5-4C3B-EBF4DE9122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511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FFB2F5A-DC75-B45F-47FE-95B4291C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annoncering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F85E700-ED84-8400-6424-67B28508FE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28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7945ACD-C148-C694-9108-FCBFB0877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FA237F1-872C-CEA0-B847-AADA3B104A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7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581BD33-A13C-09F1-33B1-C35D3739A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tx2"/>
                </a:solidFill>
              </a:rPr>
              <a:t>Selskabsstruktur</a:t>
            </a:r>
            <a:r>
              <a:rPr lang="da-DK" sz="1050">
                <a:solidFill>
                  <a:schemeClr val="tx2"/>
                </a:solidFill>
              </a:rPr>
              <a:t>  </a:t>
            </a:r>
            <a:r>
              <a:rPr lang="da-DK" sz="1100" b="0">
                <a:solidFill>
                  <a:schemeClr val="tx2"/>
                </a:solidFill>
              </a:rPr>
              <a:t>(2019)</a:t>
            </a:r>
            <a:endParaRPr lang="da-DK" sz="1100" b="0" dirty="0">
              <a:solidFill>
                <a:schemeClr val="tx2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AA3C6A1-F039-1F9D-E076-22B086EC6B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9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95E1CBA-0FD6-EE6D-61FC-01DD52D5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Vores Bestyrelse </a:t>
            </a:r>
            <a:r>
              <a:rPr lang="da-DK" sz="1100" b="0"/>
              <a:t>(fra 1. januar 2022)</a:t>
            </a:r>
            <a:endParaRPr lang="da-DK" sz="1100" b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C504D62-1FBE-5342-E293-A52BB7FF26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A0E64DC-B663-8265-4D2C-6B9717AE6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tx2"/>
                </a:solidFill>
              </a:rPr>
              <a:t>Vores organisation </a:t>
            </a:r>
            <a:r>
              <a:rPr lang="da-DK" sz="1100" b="0">
                <a:solidFill>
                  <a:schemeClr val="tx2"/>
                </a:solidFill>
              </a:rPr>
              <a:t>(2025)</a:t>
            </a:r>
            <a:endParaRPr lang="da-DK" sz="1100" b="0" dirty="0">
              <a:solidFill>
                <a:schemeClr val="tx2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EECBBAA-F139-7276-3056-BE32543C27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B55378F-BAB0-F384-3B63-5B873654A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bg1"/>
                </a:solidFill>
              </a:rPr>
              <a:t>ET GODT STED AT VÆRE </a:t>
            </a:r>
            <a:r>
              <a:rPr lang="da-DK" sz="1100" b="0">
                <a:solidFill>
                  <a:schemeClr val="bg1"/>
                </a:solidFill>
              </a:rPr>
              <a:t>(2024)</a:t>
            </a:r>
            <a:endParaRPr lang="da-DK" sz="1100" dirty="0">
              <a:solidFill>
                <a:schemeClr val="bg1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DC3E11C-E578-0444-9FC8-7981A80C35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Microsoft Office PowerPoint</Application>
  <PresentationFormat>Widescreen</PresentationFormat>
  <Paragraphs>38</Paragraphs>
  <Slides>52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Office-tema</vt:lpstr>
      <vt:lpstr>PowerPoint-præsentation</vt:lpstr>
      <vt:lpstr>Program </vt:lpstr>
      <vt:lpstr>PowerPoint-præsentation</vt:lpstr>
      <vt:lpstr>Nøgletal 2024</vt:lpstr>
      <vt:lpstr>forudsætning</vt:lpstr>
      <vt:lpstr>Selskabsstruktur  (2019)</vt:lpstr>
      <vt:lpstr>Vores Bestyrelse (fra 1. januar 2022)</vt:lpstr>
      <vt:lpstr>Vores organisation (2025)</vt:lpstr>
      <vt:lpstr>ET GODT STED AT VÆRE (2024)</vt:lpstr>
      <vt:lpstr> ejerpolitik </vt:lpstr>
      <vt:lpstr>PowerPoint-præsentation</vt:lpstr>
      <vt:lpstr>PowerPoint-præsentation</vt:lpstr>
      <vt:lpstr>Vores grundfortælling</vt:lpstr>
      <vt:lpstr>PowerPoint-præsentation</vt:lpstr>
      <vt:lpstr>Vi vil følge tidens strømninger…  </vt:lpstr>
      <vt:lpstr>SIKKER OG EFFEKTIV DRIFT </vt:lpstr>
      <vt:lpstr>Økonomiske nøgletal</vt:lpstr>
      <vt:lpstr>investeringsniveau</vt:lpstr>
      <vt:lpstr>Resultat efter ”Hvile i sig selv”-princippet</vt:lpstr>
      <vt:lpstr>Økonomisk regulering OMKOSTNINGER OG DEN ØKONOMISKE RAMME, Spildevand</vt:lpstr>
      <vt:lpstr>VORES BYGNING OG HOVEDKVARTER</vt:lpstr>
      <vt:lpstr>VIDENS- OG FORMIDLINGSCENTER</vt:lpstr>
      <vt:lpstr>SPILDEVAND</vt:lpstr>
      <vt:lpstr>Skanderborg spildevand 2024</vt:lpstr>
      <vt:lpstr>Skanderborg spildevand struktur 2025</vt:lpstr>
      <vt:lpstr>Skanderborg spildevand strukturplan</vt:lpstr>
      <vt:lpstr>Skanderborg spildevand Særlige udfordringer:</vt:lpstr>
      <vt:lpstr>Skanderborg spildevand stort investeringsbehov</vt:lpstr>
      <vt:lpstr>Skanderborg spildevand robust og udviklende</vt:lpstr>
      <vt:lpstr>PowerPoint-præsentation</vt:lpstr>
      <vt:lpstr>Skanderborg vand 2024</vt:lpstr>
      <vt:lpstr>Skanderborg vand struktur 2025</vt:lpstr>
      <vt:lpstr>Skanderborg vand Strukturplan</vt:lpstr>
      <vt:lpstr>Skanderborg vand nyt vandværk</vt:lpstr>
      <vt:lpstr>PowerPoint-præsentation</vt:lpstr>
      <vt:lpstr>PowerPoint-præsentation</vt:lpstr>
      <vt:lpstr>Skanderborg vand udfordringer og fremtid</vt:lpstr>
      <vt:lpstr>vandsamarbejdet</vt:lpstr>
      <vt:lpstr>Skanderborg vand robust og udviklende</vt:lpstr>
      <vt:lpstr>PowerPoint-præsentation</vt:lpstr>
      <vt:lpstr>Håndtering af regnvand EKSEMPLER på klimatilpasning:</vt:lpstr>
      <vt:lpstr>Håndtering af regnvand Klimatilpasningsprojekt i Ry</vt:lpstr>
      <vt:lpstr>Nuværende forbrugerrepræsentant fortæller om sine erfaringer i bestyrelsen</vt:lpstr>
      <vt:lpstr>PowerPoint-præsentation</vt:lpstr>
      <vt:lpstr>PowerPoint-præsentation</vt:lpstr>
      <vt:lpstr>PowerPoint-præsentation</vt:lpstr>
      <vt:lpstr>PowerPoint-præsentation</vt:lpstr>
      <vt:lpstr>TAG HÅND OM DIT VAND – BLIV KANDIDAT </vt:lpstr>
      <vt:lpstr>Kandidat – sådan stiller du op</vt:lpstr>
      <vt:lpstr>VALGT AF FORBRUGERNE</vt:lpstr>
      <vt:lpstr>annoncering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Kristian Anders Svane</dc:creator>
  <cp:lastModifiedBy>Kristian Anders Svane</cp:lastModifiedBy>
  <cp:revision>1</cp:revision>
  <dcterms:created xsi:type="dcterms:W3CDTF">2025-09-05T07:49:47Z</dcterms:created>
  <dcterms:modified xsi:type="dcterms:W3CDTF">2025-09-05T07:49:47Z</dcterms:modified>
</cp:coreProperties>
</file>